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6" r:id="rId2"/>
    <p:sldId id="264" r:id="rId3"/>
    <p:sldId id="265" r:id="rId4"/>
    <p:sldId id="259" r:id="rId5"/>
    <p:sldId id="266" r:id="rId6"/>
    <p:sldId id="267" r:id="rId7"/>
    <p:sldId id="262" r:id="rId8"/>
    <p:sldId id="269" r:id="rId9"/>
    <p:sldId id="268" r:id="rId1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123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FEB4E5B-0F59-4808-8602-F3241F60AB1C}" type="datetimeFigureOut">
              <a:rPr lang="es-AR"/>
              <a:pPr>
                <a:defRPr/>
              </a:pPr>
              <a:t>1/4/2020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AR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AR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67AF262-705E-4BF2-83F5-C2C1E1809646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278441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9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11 Rectángulo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13 Rectángulo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18 Rectángulo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10 Conector recto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17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19 Conector recto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3" name="15 Conector recto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14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5" name="21 Conector recto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6" name="26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20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22 Elipse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23 Elipse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" name="25 Elipse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24 Elipse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22" name="27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BC6A50-2936-4072-88CC-DEB4E13DBD64}" type="datetime1">
              <a:rPr lang="en-US"/>
              <a:pPr>
                <a:defRPr/>
              </a:pPr>
              <a:t>4/1/2020</a:t>
            </a:fld>
            <a:endParaRPr lang="en-US" dirty="0"/>
          </a:p>
        </p:txBody>
      </p:sp>
      <p:sp>
        <p:nvSpPr>
          <p:cNvPr id="23" name="16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" name="28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636F6-5640-4BC7-8E11-B1DD84641C17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3DF027-E358-4C94-AC86-751D2EFA63D1}" type="datetime1">
              <a:rPr lang="en-US"/>
              <a:pPr>
                <a:defRPr/>
              </a:pPr>
              <a:t>4/1/2020</a:t>
            </a:fld>
            <a:endParaRPr lang="en-US" dirty="0"/>
          </a:p>
        </p:txBody>
      </p:sp>
      <p:sp>
        <p:nvSpPr>
          <p:cNvPr id="5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5AE40-6E41-4DC9-9940-5CCA5FC5C4DB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383A9E-442B-4388-AABD-BD48EC7D7F24}" type="datetime1">
              <a:rPr lang="en-US"/>
              <a:pPr>
                <a:defRPr/>
              </a:pPr>
              <a:t>4/1/2020</a:t>
            </a:fld>
            <a:endParaRPr lang="en-US" dirty="0"/>
          </a:p>
        </p:txBody>
      </p:sp>
      <p:sp>
        <p:nvSpPr>
          <p:cNvPr id="5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4ED5FE-C4BE-44FF-9B67-5336D9681130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6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0C04F7F1-2A9A-4957-9BBC-2B64CB5EFF5A}" type="datetime1">
              <a:rPr lang="en-US"/>
              <a:pPr>
                <a:defRPr/>
              </a:pPr>
              <a:t>4/1/2020</a:t>
            </a:fld>
            <a:endParaRPr lang="en-US"/>
          </a:p>
        </p:txBody>
      </p:sp>
      <p:sp>
        <p:nvSpPr>
          <p:cNvPr id="5" name="8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6119680E-F267-4234-991B-627FEE699BF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  <p:sp>
        <p:nvSpPr>
          <p:cNvPr id="6" name="9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8 Rectángulo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9 Rectángulo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10 Rectángulo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11 Rectángulo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12 Conector recto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13 Conector recto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14 Conector recto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15 Conector recto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16 Conector recto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3" name="17 Rectángulo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18 Elipse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19 Elipse"/>
          <p:cNvSpPr/>
          <p:nvPr/>
        </p:nvSpPr>
        <p:spPr bwMode="auto">
          <a:xfrm>
            <a:off x="1323975" y="4867275"/>
            <a:ext cx="642938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20 Elipse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21 Elipse"/>
          <p:cNvSpPr/>
          <p:nvPr/>
        </p:nvSpPr>
        <p:spPr bwMode="auto">
          <a:xfrm>
            <a:off x="1663700" y="5791200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22 Elipse"/>
          <p:cNvSpPr/>
          <p:nvPr/>
        </p:nvSpPr>
        <p:spPr bwMode="auto">
          <a:xfrm>
            <a:off x="1879600" y="4479925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25 Conector recto"/>
          <p:cNvSpPr>
            <a:spLocks noChangeShapeType="1"/>
          </p:cNvSpPr>
          <p:nvPr/>
        </p:nvSpPr>
        <p:spPr bwMode="auto">
          <a:xfrm>
            <a:off x="9097963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3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2875" y="1169988"/>
            <a:ext cx="2286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8B7C5A-8A48-4CAD-A8E4-28EEF33969C5}" type="datetime1">
              <a:rPr lang="en-US"/>
              <a:pPr>
                <a:defRPr/>
              </a:pPr>
              <a:t>4/1/2020</a:t>
            </a:fld>
            <a:endParaRPr lang="en-US"/>
          </a:p>
        </p:txBody>
      </p:sp>
      <p:sp>
        <p:nvSpPr>
          <p:cNvPr id="21" name="4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78300"/>
            <a:ext cx="3657600" cy="384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5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39850" y="4929188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3E2066-550F-4040-8551-15F4D92E149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E81B3-3989-4F9E-8A27-98E3AB5A77A6}" type="datetime1">
              <a:rPr lang="en-US"/>
              <a:pPr>
                <a:defRPr/>
              </a:pPr>
              <a:t>4/1/2020</a:t>
            </a:fld>
            <a:endParaRPr lang="en-US" dirty="0"/>
          </a:p>
        </p:txBody>
      </p:sp>
      <p:sp>
        <p:nvSpPr>
          <p:cNvPr id="6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A2F25E-4520-47D8-8AEE-DD7BC12AABA0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780EDC-ECB9-4B32-94BE-373C586526E6}" type="datetime1">
              <a:rPr lang="en-US"/>
              <a:pPr>
                <a:defRPr/>
              </a:pPr>
              <a:t>4/1/2020</a:t>
            </a:fld>
            <a:endParaRPr lang="en-US" dirty="0"/>
          </a:p>
        </p:txBody>
      </p:sp>
      <p:sp>
        <p:nvSpPr>
          <p:cNvPr id="8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3958E-44C9-4B21-96AB-DC6CE7444E4A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5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E4AEB267-600B-430D-9EA2-018B1A3E9042}" type="datetime1">
              <a:rPr lang="en-US"/>
              <a:pPr>
                <a:defRPr/>
              </a:pPr>
              <a:t>4/1/2020</a:t>
            </a:fld>
            <a:endParaRPr lang="en-US"/>
          </a:p>
        </p:txBody>
      </p:sp>
      <p:sp>
        <p:nvSpPr>
          <p:cNvPr id="4" name="6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B4F46EFB-8566-4B28-A8E1-DA2A60F1ED3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  <p:sp>
        <p:nvSpPr>
          <p:cNvPr id="5" name="7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B29E5-C15A-4812-A955-4BE9B3A963E7}" type="datetime1">
              <a:rPr lang="en-US"/>
              <a:pPr>
                <a:defRPr/>
              </a:pPr>
              <a:t>4/1/2020</a:t>
            </a:fld>
            <a:endParaRPr lang="en-U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FB916D-28C3-4C17-A11A-4B578C98D52E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9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6" name="7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7" name="8 Conector recto"/>
          <p:cNvSpPr>
            <a:spLocks noChangeShapeType="1"/>
          </p:cNvSpPr>
          <p:nvPr/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8" name="10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11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12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13 Elipse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/>
          <a:lstStyle>
            <a:lvl1pPr algn="l">
              <a:buNone/>
              <a:defRPr sz="2000" b="1" cap="small" baseline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8" name="17 Marcador de contenido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2" name="20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3692D649-47F0-4552-B33A-2F6A116E459B}" type="datetime1">
              <a:rPr lang="en-US"/>
              <a:pPr>
                <a:defRPr/>
              </a:pPr>
              <a:t>4/1/2020</a:t>
            </a:fld>
            <a:endParaRPr lang="en-US" dirty="0"/>
          </a:p>
        </p:txBody>
      </p:sp>
      <p:sp>
        <p:nvSpPr>
          <p:cNvPr id="13" name="2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C69A85DF-4DC0-4B2D-B017-5D2F9F7B1B5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  <p:sp>
        <p:nvSpPr>
          <p:cNvPr id="14" name="22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8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12 Elipse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9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10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11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18 Conector recto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1" name="19 Conector recto"/>
          <p:cNvSpPr>
            <a:spLocks noChangeShapeType="1"/>
          </p:cNvSpPr>
          <p:nvPr/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spcCol="274320" rtlCol="0" fromWordArt="0" forceAA="0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16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1A3BE26F-33E9-4702-8848-1ABA9B944017}" type="datetime1">
              <a:rPr lang="en-US"/>
              <a:pPr>
                <a:defRPr/>
              </a:pPr>
              <a:t>4/1/2020</a:t>
            </a:fld>
            <a:endParaRPr lang="en-US"/>
          </a:p>
        </p:txBody>
      </p:sp>
      <p:sp>
        <p:nvSpPr>
          <p:cNvPr id="13" name="1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1199FE59-21C3-49B8-B49F-40C999B2EF6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  <p:sp>
        <p:nvSpPr>
          <p:cNvPr id="14" name="20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028" name="1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467600" cy="487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 rot="5400000">
            <a:off x="7589045" y="1081881"/>
            <a:ext cx="2011362" cy="384175"/>
          </a:xfrm>
          <a:prstGeom prst="rect">
            <a:avLst/>
          </a:prstGeom>
        </p:spPr>
        <p:txBody>
          <a:bodyPr vert="horz"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86465768-8835-49B5-9CBF-C7A34FF972EA}" type="datetime1">
              <a:rPr lang="en-US"/>
              <a:pPr>
                <a:defRPr/>
              </a:pPr>
              <a:t>4/1/2020</a:t>
            </a:fld>
            <a:endParaRPr lang="en-U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 rot="5400000">
            <a:off x="6989763" y="3736975"/>
            <a:ext cx="32004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9 Rectángulo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29588" y="5734050"/>
            <a:ext cx="609600" cy="520700"/>
          </a:xfrm>
          <a:prstGeom prst="rect">
            <a:avLst/>
          </a:prstGeom>
        </p:spPr>
        <p:txBody>
          <a:bodyPr vert="horz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8C2C0481-2183-4BCE-856F-419CA43C18BD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3" r:id="rId4"/>
    <p:sldLayoutId id="2147483682" r:id="rId5"/>
    <p:sldLayoutId id="2147483687" r:id="rId6"/>
    <p:sldLayoutId id="2147483681" r:id="rId7"/>
    <p:sldLayoutId id="2147483688" r:id="rId8"/>
    <p:sldLayoutId id="2147483689" r:id="rId9"/>
    <p:sldLayoutId id="2147483680" r:id="rId10"/>
    <p:sldLayoutId id="2147483679" r:id="rId11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 cap="small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38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 i="1" dirty="0"/>
              <a:t>RAICES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286000" y="5003800"/>
            <a:ext cx="6172200" cy="1371600"/>
          </a:xfrm>
        </p:spPr>
        <p:txBody>
          <a:bodyPr/>
          <a:lstStyle/>
          <a:p>
            <a:pPr eaLnBrk="1" hangingPunct="1"/>
            <a:r>
              <a:rPr lang="es-AR" i="1"/>
              <a:t>MÉTODO DE BISECCIÓN</a:t>
            </a:r>
          </a:p>
        </p:txBody>
      </p:sp>
      <p:sp>
        <p:nvSpPr>
          <p:cNvPr id="14339" name="3 Marcador de fecha"/>
          <p:cNvSpPr>
            <a:spLocks noGrp="1"/>
          </p:cNvSpPr>
          <p:nvPr>
            <p:ph type="dt" sz="quarter" idx="10"/>
          </p:nvPr>
        </p:nvSpPr>
        <p:spPr>
          <a:ln>
            <a:miter lim="800000"/>
            <a:headEnd/>
            <a:tailEnd/>
          </a:ln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F279D1-3691-49B6-9E66-20D803462706}" type="datetime1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4/1/2020</a:t>
            </a:fld>
            <a:endParaRPr lang="en-US"/>
          </a:p>
        </p:txBody>
      </p:sp>
      <p:sp>
        <p:nvSpPr>
          <p:cNvPr id="14340" name="4 Marcador de número de diapositiva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CFCE87-8F14-4EA1-98E7-969AA20E642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0825" y="0"/>
            <a:ext cx="8353425" cy="738188"/>
          </a:xfrm>
        </p:spPr>
        <p:txBody>
          <a:bodyPr/>
          <a:lstStyle/>
          <a:p>
            <a:pPr eaLnBrk="1" hangingPunct="1">
              <a:defRPr/>
            </a:pPr>
            <a:r>
              <a:rPr lang="es-AR" b="1" i="1" dirty="0"/>
              <a:t>BÚSQUEDA DE RAÍCES- BISECCIÓN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BFA24AF-1258-454E-8EA8-D148B92B7E43}" type="datetime1">
              <a:rPr lang="en-US" smtClean="0"/>
              <a:pPr>
                <a:defRPr/>
              </a:pPr>
              <a:t>4/1/2020</a:t>
            </a:fld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020B2C-8396-418D-94BA-F8EFD86CBAF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8" name="7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7504" y="764704"/>
            <a:ext cx="8712968" cy="5632311"/>
          </a:xfrm>
          <a:prstGeom prst="rect">
            <a:avLst/>
          </a:prstGeom>
          <a:blipFill rotWithShape="1">
            <a:blip r:embed="rId4" cstate="print"/>
            <a:stretch>
              <a:fillRect l="-1120" t="-866" r="-1749" b="-1515"/>
            </a:stretch>
          </a:blipFill>
        </p:spPr>
        <p:txBody>
          <a:bodyPr/>
          <a:lstStyle/>
          <a:p>
            <a:pPr>
              <a:defRPr/>
            </a:pPr>
            <a:r>
              <a:rPr lang="es-AR">
                <a:noFill/>
              </a:rPr>
              <a:t> </a:t>
            </a:r>
          </a:p>
        </p:txBody>
      </p:sp>
      <p:pic>
        <p:nvPicPr>
          <p:cNvPr id="3" name="raices2">
            <a:hlinkClick r:id="" action="ppaction://media"/>
            <a:extLst>
              <a:ext uri="{FF2B5EF4-FFF2-40B4-BE49-F238E27FC236}">
                <a16:creationId xmlns:a16="http://schemas.microsoft.com/office/drawing/2014/main" id="{CDF68785-1220-41DA-8A40-C0332CD714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97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fecha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BFA24AF-1258-454E-8EA8-D148B92B7E43}" type="datetime1">
              <a:rPr lang="en-US" smtClean="0"/>
              <a:pPr>
                <a:defRPr/>
              </a:pPr>
              <a:t>4/1/2020</a:t>
            </a:fld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74D9F4-691F-4395-A1E2-15895695E9B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5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3528" y="332656"/>
            <a:ext cx="8640960" cy="6455806"/>
          </a:xfrm>
          <a:prstGeom prst="rect">
            <a:avLst/>
          </a:prstGeom>
          <a:blipFill rotWithShape="1">
            <a:blip r:embed="rId4" cstate="print"/>
            <a:stretch>
              <a:fillRect l="-1058" t="-755"/>
            </a:stretch>
          </a:blipFill>
        </p:spPr>
        <p:txBody>
          <a:bodyPr/>
          <a:lstStyle/>
          <a:p>
            <a:pPr>
              <a:defRPr/>
            </a:pPr>
            <a:r>
              <a:rPr lang="es-AR">
                <a:noFill/>
              </a:rPr>
              <a:t> </a:t>
            </a:r>
          </a:p>
        </p:txBody>
      </p:sp>
      <p:pic>
        <p:nvPicPr>
          <p:cNvPr id="2" name="raices_3">
            <a:hlinkClick r:id="" action="ppaction://media"/>
            <a:extLst>
              <a:ext uri="{FF2B5EF4-FFF2-40B4-BE49-F238E27FC236}">
                <a16:creationId xmlns:a16="http://schemas.microsoft.com/office/drawing/2014/main" id="{86B9BF9B-670E-4FE2-8F3B-524E82F86D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3 Marcador de fecha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C9D823-8DE9-44BE-9EAE-18023A7A1E1E}" type="datetime1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4/1/2020</a:t>
            </a:fld>
            <a:endParaRPr lang="en-US"/>
          </a:p>
        </p:txBody>
      </p:sp>
      <p:sp>
        <p:nvSpPr>
          <p:cNvPr id="17410" name="4 Marcador de número de diapositiva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E3C3C1F-39DA-439E-8C16-315CBD10203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 r="3072" b="3125"/>
          <a:stretch>
            <a:fillRect/>
          </a:stretch>
        </p:blipFill>
        <p:spPr bwMode="auto">
          <a:xfrm>
            <a:off x="0" y="0"/>
            <a:ext cx="8909050" cy="573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raices4">
            <a:hlinkClick r:id="" action="ppaction://media"/>
            <a:extLst>
              <a:ext uri="{FF2B5EF4-FFF2-40B4-BE49-F238E27FC236}">
                <a16:creationId xmlns:a16="http://schemas.microsoft.com/office/drawing/2014/main" id="{55C3BE16-32F3-4D9A-BAF8-31FC929477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63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fecha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BFA24AF-1258-454E-8EA8-D148B92B7E43}" type="datetime1">
              <a:rPr lang="en-US" smtClean="0"/>
              <a:pPr>
                <a:defRPr/>
              </a:pPr>
              <a:t>4/1/2020</a:t>
            </a:fld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B302F5-E605-47B4-AE52-751A67CD460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t="78297" r="1981" b="2"/>
          <a:stretch>
            <a:fillRect/>
          </a:stretch>
        </p:blipFill>
        <p:spPr bwMode="auto">
          <a:xfrm>
            <a:off x="217488" y="5307013"/>
            <a:ext cx="8402637" cy="137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79712" y="2276872"/>
            <a:ext cx="4377224" cy="461665"/>
          </a:xfrm>
          <a:prstGeom prst="rect">
            <a:avLst/>
          </a:prstGeom>
          <a:blipFill>
            <a:blip r:embed="rId5" cstate="print"/>
            <a:stretch>
              <a:fillRect b="-21333"/>
            </a:stretch>
          </a:blipFill>
        </p:spPr>
        <p:txBody>
          <a:bodyPr/>
          <a:lstStyle/>
          <a:p>
            <a:pPr>
              <a:defRPr/>
            </a:pPr>
            <a:r>
              <a:rPr lang="es-AR">
                <a:noFill/>
              </a:rPr>
              <a:t> </a:t>
            </a:r>
          </a:p>
        </p:txBody>
      </p:sp>
      <p:sp>
        <p:nvSpPr>
          <p:cNvPr id="7" name="6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86430" y="2978727"/>
            <a:ext cx="5249866" cy="8685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s-AR">
                <a:noFill/>
              </a:rPr>
              <a:t> </a:t>
            </a:r>
          </a:p>
        </p:txBody>
      </p:sp>
      <p:sp>
        <p:nvSpPr>
          <p:cNvPr id="8" name="7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67744" y="4221088"/>
            <a:ext cx="3186257" cy="461665"/>
          </a:xfrm>
          <a:prstGeom prst="rect">
            <a:avLst/>
          </a:prstGeom>
          <a:blipFill>
            <a:blip r:embed="rId7" cstate="print"/>
            <a:stretch>
              <a:fillRect b="-19737"/>
            </a:stretch>
          </a:blipFill>
        </p:spPr>
        <p:txBody>
          <a:bodyPr/>
          <a:lstStyle/>
          <a:p>
            <a:pPr>
              <a:defRPr/>
            </a:pPr>
            <a:r>
              <a:rPr lang="es-AR">
                <a:noFill/>
              </a:rPr>
              <a:t> </a:t>
            </a:r>
          </a:p>
        </p:txBody>
      </p:sp>
      <p:sp>
        <p:nvSpPr>
          <p:cNvPr id="2" name="CuadroTexto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51520" y="268287"/>
            <a:ext cx="8640960" cy="1899174"/>
          </a:xfrm>
          <a:prstGeom prst="rect">
            <a:avLst/>
          </a:prstGeom>
          <a:blipFill>
            <a:blip r:embed="rId8" cstate="print"/>
            <a:stretch>
              <a:fillRect l="-1058" t="-2564" b="-6090"/>
            </a:stretch>
          </a:blipFill>
        </p:spPr>
        <p:txBody>
          <a:bodyPr/>
          <a:lstStyle/>
          <a:p>
            <a:pPr>
              <a:defRPr/>
            </a:pPr>
            <a:r>
              <a:rPr lang="es-AR">
                <a:noFill/>
              </a:rPr>
              <a:t> </a:t>
            </a:r>
          </a:p>
        </p:txBody>
      </p:sp>
      <p:pic>
        <p:nvPicPr>
          <p:cNvPr id="3" name="raices5">
            <a:hlinkClick r:id="" action="ppaction://media"/>
            <a:extLst>
              <a:ext uri="{FF2B5EF4-FFF2-40B4-BE49-F238E27FC236}">
                <a16:creationId xmlns:a16="http://schemas.microsoft.com/office/drawing/2014/main" id="{F4D18EA8-818B-4391-922A-7FB7A21CA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683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fecha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BFA24AF-1258-454E-8EA8-D148B92B7E43}" type="datetime1">
              <a:rPr lang="en-US" smtClean="0"/>
              <a:pPr>
                <a:defRPr/>
              </a:pPr>
              <a:t>4/1/2020</a:t>
            </a:fld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0879A49-06E9-4687-AF71-B5022EFB100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6" name="5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88639"/>
            <a:ext cx="8892480" cy="3440301"/>
          </a:xfrm>
          <a:prstGeom prst="rect">
            <a:avLst/>
          </a:prstGeom>
          <a:blipFill rotWithShape="1">
            <a:blip r:embed="rId4" cstate="print"/>
            <a:stretch>
              <a:fillRect l="-1028" t="-1418" r="-1028"/>
            </a:stretch>
          </a:blipFill>
        </p:spPr>
        <p:txBody>
          <a:bodyPr/>
          <a:lstStyle/>
          <a:p>
            <a:pPr>
              <a:defRPr/>
            </a:pPr>
            <a:r>
              <a:rPr lang="es-AR">
                <a:noFill/>
              </a:rPr>
              <a:t> 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388" y="3221038"/>
            <a:ext cx="7921625" cy="362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raices 6">
            <a:hlinkClick r:id="" action="ppaction://media"/>
            <a:extLst>
              <a:ext uri="{FF2B5EF4-FFF2-40B4-BE49-F238E27FC236}">
                <a16:creationId xmlns:a16="http://schemas.microsoft.com/office/drawing/2014/main" id="{EB5DC450-1095-4BBE-811C-6FC8D61015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543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3 Marcador de fecha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D3CA6F5-7FE2-4109-9D36-47768C697876}" type="datetime1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4/1/2020</a:t>
            </a:fld>
            <a:endParaRPr lang="en-US"/>
          </a:p>
        </p:txBody>
      </p:sp>
      <p:sp>
        <p:nvSpPr>
          <p:cNvPr id="20482" name="4 Marcador de número de diapositiva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D3F1203-60E0-4082-8A10-57ADB49A81A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/>
          </a:p>
        </p:txBody>
      </p:sp>
      <p:sp>
        <p:nvSpPr>
          <p:cNvPr id="6" name="5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7504" y="404664"/>
            <a:ext cx="8722171" cy="6648936"/>
          </a:xfrm>
          <a:prstGeom prst="rect">
            <a:avLst/>
          </a:prstGeom>
          <a:blipFill rotWithShape="1">
            <a:blip r:embed="rId4" cstate="print"/>
            <a:stretch>
              <a:fillRect l="-1119" t="-733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>
                <a:noFill/>
                <a:latin typeface="+mn-lt"/>
              </a:rPr>
              <a:t> </a:t>
            </a:r>
          </a:p>
        </p:txBody>
      </p:sp>
      <p:pic>
        <p:nvPicPr>
          <p:cNvPr id="2" name="raices7">
            <a:hlinkClick r:id="" action="ppaction://media"/>
            <a:extLst>
              <a:ext uri="{FF2B5EF4-FFF2-40B4-BE49-F238E27FC236}">
                <a16:creationId xmlns:a16="http://schemas.microsoft.com/office/drawing/2014/main" id="{67415DFD-246B-4A34-A18B-6B96E7F53B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919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fecha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BFA24AF-1258-454E-8EA8-D148B92B7E43}" type="datetime1">
              <a:rPr lang="en-US" smtClean="0"/>
              <a:pPr>
                <a:defRPr/>
              </a:pPr>
              <a:t>4/1/2020</a:t>
            </a:fld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C426F5-BC43-4238-B22F-D430E52CAEE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188913"/>
            <a:ext cx="8778875" cy="352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raices8">
            <a:hlinkClick r:id="" action="ppaction://media"/>
            <a:extLst>
              <a:ext uri="{FF2B5EF4-FFF2-40B4-BE49-F238E27FC236}">
                <a16:creationId xmlns:a16="http://schemas.microsoft.com/office/drawing/2014/main" id="{D6B244AB-43C9-424D-81ED-9D06A322E3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0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fecha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BFA24AF-1258-454E-8EA8-D148B92B7E43}" type="datetime1">
              <a:rPr lang="en-US" smtClean="0"/>
              <a:pPr>
                <a:defRPr/>
              </a:pPr>
              <a:t>4/1/2020</a:t>
            </a:fld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9CBF94-E783-4F78-BE81-A2750538AAF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 t="52505"/>
          <a:stretch>
            <a:fillRect/>
          </a:stretch>
        </p:blipFill>
        <p:spPr bwMode="auto">
          <a:xfrm>
            <a:off x="26988" y="268288"/>
            <a:ext cx="8853487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raices9">
            <a:hlinkClick r:id="" action="ppaction://media"/>
            <a:extLst>
              <a:ext uri="{FF2B5EF4-FFF2-40B4-BE49-F238E27FC236}">
                <a16:creationId xmlns:a16="http://schemas.microsoft.com/office/drawing/2014/main" id="{2CCE9918-D034-4286-ABAC-1E3FC6EF63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65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riel">
    <a:dk1>
      <a:sysClr val="windowText" lastClr="000000"/>
    </a:dk1>
    <a:lt1>
      <a:sysClr val="window" lastClr="FFFFFF"/>
    </a:lt1>
    <a:dk2>
      <a:srgbClr val="575F6D"/>
    </a:dk2>
    <a:lt2>
      <a:srgbClr val="FFF39D"/>
    </a:lt2>
    <a:accent1>
      <a:srgbClr val="FE8637"/>
    </a:accent1>
    <a:accent2>
      <a:srgbClr val="7598D9"/>
    </a:accent2>
    <a:accent3>
      <a:srgbClr val="B32C16"/>
    </a:accent3>
    <a:accent4>
      <a:srgbClr val="F5CD2D"/>
    </a:accent4>
    <a:accent5>
      <a:srgbClr val="AEBAD5"/>
    </a:accent5>
    <a:accent6>
      <a:srgbClr val="777C84"/>
    </a:accent6>
    <a:hlink>
      <a:srgbClr val="D2611C"/>
    </a:hlink>
    <a:folHlink>
      <a:srgbClr val="3B435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661</TotalTime>
  <Words>34</Words>
  <Application>Microsoft Office PowerPoint</Application>
  <PresentationFormat>Presentación en pantalla (4:3)</PresentationFormat>
  <Paragraphs>29</Paragraphs>
  <Slides>9</Slides>
  <Notes>0</Notes>
  <HiddenSlides>0</HiddenSlides>
  <MMClips>8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Schoolbook</vt:lpstr>
      <vt:lpstr>Wingdings</vt:lpstr>
      <vt:lpstr>Wingdings 2</vt:lpstr>
      <vt:lpstr>Oriel</vt:lpstr>
      <vt:lpstr>RAICES</vt:lpstr>
      <vt:lpstr>BÚSQUEDA DE RAÍCES- BISECCIÓN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RAICES</dc:title>
  <dc:creator>Miryam</dc:creator>
  <cp:lastModifiedBy>MIRYAM SASSANO</cp:lastModifiedBy>
  <cp:revision>36</cp:revision>
  <dcterms:created xsi:type="dcterms:W3CDTF">2014-03-11T15:32:52Z</dcterms:created>
  <dcterms:modified xsi:type="dcterms:W3CDTF">2020-04-01T19:24:02Z</dcterms:modified>
</cp:coreProperties>
</file>